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6A12-DF0C-48DB-8A35-2179DCB01F8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BB6-2F9D-482C-BD6D-9DB841B0A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6A12-DF0C-48DB-8A35-2179DCB01F8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BB6-2F9D-482C-BD6D-9DB841B0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6A12-DF0C-48DB-8A35-2179DCB01F8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BB6-2F9D-482C-BD6D-9DB841B0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6A12-DF0C-48DB-8A35-2179DCB01F8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BB6-2F9D-482C-BD6D-9DB841B0A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6A12-DF0C-48DB-8A35-2179DCB01F8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BB6-2F9D-482C-BD6D-9DB841B0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6A12-DF0C-48DB-8A35-2179DCB01F8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BB6-2F9D-482C-BD6D-9DB841B0A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6A12-DF0C-48DB-8A35-2179DCB01F8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BB6-2F9D-482C-BD6D-9DB841B0A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6A12-DF0C-48DB-8A35-2179DCB01F8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BB6-2F9D-482C-BD6D-9DB841B0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6A12-DF0C-48DB-8A35-2179DCB01F8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BB6-2F9D-482C-BD6D-9DB841B0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6A12-DF0C-48DB-8A35-2179DCB01F8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BB6-2F9D-482C-BD6D-9DB841B0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6A12-DF0C-48DB-8A35-2179DCB01F8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BB6-2F9D-482C-BD6D-9DB841B0A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F86A12-DF0C-48DB-8A35-2179DCB01F8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B75BB6-2F9D-482C-BD6D-9DB841B0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15000"/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1576855"/>
          </a:xfrm>
        </p:spPr>
        <p:txBody>
          <a:bodyPr>
            <a:normAutofit/>
          </a:bodyPr>
          <a:lstStyle/>
          <a:p>
            <a:r>
              <a:rPr lang="en-US" dirty="0" smtClean="0"/>
              <a:t>Parents:</a:t>
            </a:r>
          </a:p>
          <a:p>
            <a:r>
              <a:rPr lang="en-US" dirty="0" smtClean="0"/>
              <a:t>Justin s.</a:t>
            </a:r>
          </a:p>
          <a:p>
            <a:r>
              <a:rPr lang="en-US" dirty="0"/>
              <a:t>A</a:t>
            </a:r>
            <a:r>
              <a:rPr lang="en-US" dirty="0" smtClean="0"/>
              <a:t>lma p.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Baby project</a:t>
            </a:r>
            <a:endParaRPr lang="en-US" dirty="0"/>
          </a:p>
        </p:txBody>
      </p:sp>
      <p:pic>
        <p:nvPicPr>
          <p:cNvPr id="4" name="Picture 3" descr="bbae_zombie_snack_bi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2895600" cy="2895600"/>
          </a:xfrm>
          <a:prstGeom prst="rect">
            <a:avLst/>
          </a:prstGeom>
        </p:spPr>
      </p:pic>
      <p:pic>
        <p:nvPicPr>
          <p:cNvPr id="5" name="Picture 4" descr="bink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4191000"/>
            <a:ext cx="3657600" cy="2462784"/>
          </a:xfrm>
          <a:prstGeom prst="rect">
            <a:avLst/>
          </a:prstGeom>
        </p:spPr>
      </p:pic>
      <p:pic>
        <p:nvPicPr>
          <p:cNvPr id="6" name="Picture 5" descr="baby_bott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304800"/>
            <a:ext cx="38671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6568630"/>
      </p:ext>
    </p:extLst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372168"/>
            <a:ext cx="7391400" cy="1143000"/>
          </a:xfrm>
        </p:spPr>
        <p:txBody>
          <a:bodyPr/>
          <a:lstStyle/>
          <a:p>
            <a:r>
              <a:rPr lang="en-US" dirty="0" smtClean="0"/>
              <a:t>Baby shaking syndrome</a:t>
            </a:r>
            <a:endParaRPr lang="en-US" dirty="0"/>
          </a:p>
        </p:txBody>
      </p:sp>
      <p:pic>
        <p:nvPicPr>
          <p:cNvPr id="4" name="Content Placeholder 3" descr="Shaken_Baby_Syndrome-3.gif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5181600" y="609600"/>
            <a:ext cx="3497408" cy="3475037"/>
          </a:xfrm>
        </p:spPr>
      </p:pic>
      <p:pic>
        <p:nvPicPr>
          <p:cNvPr id="5" name="Picture 4" descr="skull_and_crossbones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09600"/>
            <a:ext cx="4572000" cy="3752850"/>
          </a:xfrm>
          <a:prstGeom prst="rect">
            <a:avLst/>
          </a:prstGeom>
        </p:spPr>
      </p:pic>
    </p:spTree>
  </p:cSld>
  <p:clrMapOvr>
    <a:masterClrMapping/>
  </p:clrMapOvr>
  <p:transition advClick="0" advTm="1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Neglect</a:t>
            </a:r>
          </a:p>
          <a:p>
            <a:r>
              <a:rPr lang="en-US" dirty="0" smtClean="0"/>
              <a:t>Physical abuse</a:t>
            </a:r>
          </a:p>
          <a:p>
            <a:r>
              <a:rPr lang="en-US" dirty="0" smtClean="0"/>
              <a:t>Sexual abuse</a:t>
            </a:r>
          </a:p>
          <a:p>
            <a:r>
              <a:rPr lang="en-US" dirty="0" smtClean="0"/>
              <a:t>Emotional abuse</a:t>
            </a:r>
            <a:endParaRPr lang="en-US" dirty="0" smtClean="0"/>
          </a:p>
        </p:txBody>
      </p:sp>
      <p:pic>
        <p:nvPicPr>
          <p:cNvPr id="4" name="Picture 3" descr="StopChildAbuseNNeglectPo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28600"/>
            <a:ext cx="3600450" cy="3962400"/>
          </a:xfrm>
          <a:prstGeom prst="rect">
            <a:avLst/>
          </a:prstGeom>
        </p:spPr>
      </p:pic>
    </p:spTree>
  </p:cSld>
  <p:clrMapOvr>
    <a:masterClrMapping/>
  </p:clrMapOvr>
  <p:transition advClick="0" advTm="1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581400"/>
            <a:ext cx="7924800" cy="3048000"/>
          </a:xfrm>
        </p:spPr>
        <p:txBody>
          <a:bodyPr/>
          <a:lstStyle/>
          <a:p>
            <a:r>
              <a:rPr lang="en-US" dirty="0" smtClean="0"/>
              <a:t>The overall project and the end</a:t>
            </a:r>
            <a:br>
              <a:rPr lang="en-US" dirty="0" smtClean="0"/>
            </a:br>
            <a:r>
              <a:rPr lang="en-US" dirty="0" smtClean="0"/>
              <a:t>and thanks for the experience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From what we learned from this project: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Thing that might be sacrificed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Responsibility</a:t>
            </a:r>
          </a:p>
          <a:p>
            <a:pPr>
              <a:buNone/>
            </a:pPr>
            <a:r>
              <a:rPr lang="en-US" dirty="0" smtClean="0"/>
              <a:t>What it takes to be a parent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Click="0"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228600"/>
            <a:ext cx="52578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waking up at 12 am-5 am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Keeping the baby safe and bundled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Keeping the schedule up to date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Working in class with the baby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Typing </a:t>
            </a:r>
          </a:p>
          <a:p>
            <a:pPr marL="45720" indent="0">
              <a:buNone/>
            </a:pPr>
            <a:r>
              <a:rPr lang="en-US" dirty="0" smtClean="0"/>
              <a:t>And getting food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877034" y="152635"/>
            <a:ext cx="4084507" cy="414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9807462"/>
      </p:ext>
    </p:extLst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kept the role up to date 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 smtClean="0"/>
              <a:t>We had fun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our baby is </a:t>
            </a:r>
            <a:r>
              <a:rPr lang="en-US" dirty="0" smtClean="0"/>
              <a:t>safe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We finished our assignments</a:t>
            </a:r>
            <a:endParaRPr lang="en-US" dirty="0"/>
          </a:p>
        </p:txBody>
      </p:sp>
      <p:pic>
        <p:nvPicPr>
          <p:cNvPr id="4" name="Picture 3" descr="img_4503b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304800"/>
            <a:ext cx="36576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3793904"/>
      </p:ext>
    </p:extLst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liked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baby experience was </a:t>
            </a:r>
            <a:r>
              <a:rPr lang="en-US" dirty="0" smtClean="0"/>
              <a:t>fun </a:t>
            </a:r>
          </a:p>
          <a:p>
            <a:endParaRPr lang="en-US" dirty="0" smtClean="0"/>
          </a:p>
          <a:p>
            <a:r>
              <a:rPr lang="en-US" dirty="0" smtClean="0"/>
              <a:t>Keeping care of a doll during school time </a:t>
            </a:r>
          </a:p>
          <a:p>
            <a:endParaRPr lang="en-US" dirty="0" smtClean="0"/>
          </a:p>
          <a:p>
            <a:r>
              <a:rPr lang="en-US" dirty="0" smtClean="0"/>
              <a:t>Making the baby was fun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7670498"/>
      </p:ext>
    </p:extLst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571432"/>
          </a:xfrm>
        </p:spPr>
        <p:txBody>
          <a:bodyPr/>
          <a:lstStyle/>
          <a:p>
            <a:r>
              <a:rPr lang="en-US" dirty="0" smtClean="0"/>
              <a:t>Others people expressions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246718"/>
            <a:ext cx="3505200" cy="3230282"/>
          </a:xfrm>
        </p:spPr>
      </p:pic>
    </p:spTree>
    <p:extLst>
      <p:ext uri="{BB962C8B-B14F-4D97-AF65-F5344CB8AC3E}">
        <p14:creationId xmlns:p14="http://schemas.microsoft.com/office/powerpoint/2010/main" xmlns="" val="326820734"/>
      </p:ext>
    </p:extLst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experience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457200"/>
            <a:ext cx="6858000" cy="3749040"/>
          </a:xfrm>
        </p:spPr>
        <p:txBody>
          <a:bodyPr/>
          <a:lstStyle/>
          <a:p>
            <a:r>
              <a:rPr lang="en-US" dirty="0" smtClean="0"/>
              <a:t>It was weird because of the peoples look and the taking care of a baby during class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It showed the struggles of taking care of a baby</a:t>
            </a:r>
          </a:p>
          <a:p>
            <a:endParaRPr lang="en-US" dirty="0" smtClean="0"/>
          </a:p>
          <a:p>
            <a:r>
              <a:rPr lang="en-US" dirty="0" smtClean="0"/>
              <a:t>And the urge to rock and comfort a baby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4576673"/>
      </p:ext>
    </p:extLst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Our child had the Rota virus</a:t>
            </a:r>
          </a:p>
          <a:p>
            <a:endParaRPr lang="en-US" dirty="0" smtClean="0"/>
          </a:p>
          <a:p>
            <a:r>
              <a:rPr lang="en-US" dirty="0" smtClean="0"/>
              <a:t>It causes inflammation of a Childs intestines</a:t>
            </a:r>
          </a:p>
          <a:p>
            <a:endParaRPr lang="en-US" dirty="0" smtClean="0"/>
          </a:p>
          <a:p>
            <a:r>
              <a:rPr lang="en-US" dirty="0" smtClean="0"/>
              <a:t>Causes diarrhea, vomiting, fever, and  abdominal pain  </a:t>
            </a:r>
            <a:endParaRPr lang="en-US" dirty="0"/>
          </a:p>
        </p:txBody>
      </p:sp>
      <p:pic>
        <p:nvPicPr>
          <p:cNvPr id="4" name="Picture 3" descr="P_infectionB_rota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810000"/>
            <a:ext cx="4762500" cy="1885950"/>
          </a:xfrm>
          <a:prstGeom prst="rect">
            <a:avLst/>
          </a:prstGeo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1" y="4372168"/>
            <a:ext cx="7315200" cy="1143000"/>
          </a:xfrm>
        </p:spPr>
        <p:txBody>
          <a:bodyPr/>
          <a:lstStyle/>
          <a:p>
            <a:r>
              <a:rPr lang="en-US" dirty="0" smtClean="0"/>
              <a:t>How we raised our baby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switched of day by day just to insure that we aren’t sleep deprived after</a:t>
            </a:r>
            <a:endParaRPr lang="en-US" dirty="0"/>
          </a:p>
        </p:txBody>
      </p:sp>
      <p:pic>
        <p:nvPicPr>
          <p:cNvPr id="4" name="Picture 3" descr="no-sleep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1" y="1447801"/>
            <a:ext cx="3505200" cy="2971800"/>
          </a:xfrm>
          <a:prstGeom prst="rect">
            <a:avLst/>
          </a:prstGeom>
        </p:spPr>
      </p:pic>
    </p:spTree>
  </p:cSld>
  <p:clrMapOvr>
    <a:masterClrMapping/>
  </p:clrMapOvr>
  <p:transition advClick="0" advTm="1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72168"/>
            <a:ext cx="8001000" cy="1143000"/>
          </a:xfrm>
        </p:spPr>
        <p:txBody>
          <a:bodyPr/>
          <a:lstStyle/>
          <a:p>
            <a:r>
              <a:rPr lang="en-US" dirty="0" smtClean="0"/>
              <a:t>Things we needed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needed to learn thing like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Baby shaking syndrome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 child abuse</a:t>
            </a:r>
            <a:endParaRPr lang="en-US" dirty="0"/>
          </a:p>
        </p:txBody>
      </p:sp>
    </p:spTree>
  </p:cSld>
  <p:clrMapOvr>
    <a:masterClrMapping/>
  </p:clrMapOvr>
  <p:transition advClick="0" advTm="15000"/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244</TotalTime>
  <Words>222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Baby project</vt:lpstr>
      <vt:lpstr>Struggles</vt:lpstr>
      <vt:lpstr>Success </vt:lpstr>
      <vt:lpstr>What we liked </vt:lpstr>
      <vt:lpstr>Others people expressions</vt:lpstr>
      <vt:lpstr>Our experience </vt:lpstr>
      <vt:lpstr>Disease </vt:lpstr>
      <vt:lpstr>How we raised our baby</vt:lpstr>
      <vt:lpstr>Things we needed to learn</vt:lpstr>
      <vt:lpstr>Baby shaking syndrome</vt:lpstr>
      <vt:lpstr>Child abuse</vt:lpstr>
      <vt:lpstr>The overall project and the end and thanks for the experience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Baby project</dc:title>
  <dc:creator>Justin Santos-Heinz</dc:creator>
  <cp:lastModifiedBy>student3</cp:lastModifiedBy>
  <cp:revision>21</cp:revision>
  <dcterms:created xsi:type="dcterms:W3CDTF">2012-12-13T18:23:02Z</dcterms:created>
  <dcterms:modified xsi:type="dcterms:W3CDTF">2012-12-14T05:36:14Z</dcterms:modified>
</cp:coreProperties>
</file>